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a옛날사진관3" panose="02020600000000000000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jpeg>
</file>

<file path=ppt/media/image15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D3CA6-F30E-455E-A16F-B3B531B48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7B6C6D-8572-4368-9633-8BF3AAE2E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436CCE-BBA8-436C-9F02-A89000F2C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1E94C1-362C-4ADB-AA29-DFB72D3FC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9871E9-7587-4440-A0F2-F7303E881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04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64AA48-AB49-413D-AE2D-13342C3CB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5655C2A-FA37-4B2D-85A8-94B20BFDA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2A844B-BF3E-4E05-BE13-28ED9D16B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2F71DA-C766-4604-B4F3-24D1C8AB3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4EA566-27D1-408C-86F5-59A9C201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19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3677028-923A-4763-B6B3-5240318CF5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98F309-D08A-4728-9CCC-FEB0F5487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6A540C-D916-4A7C-97BB-9031CD347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B95846-8953-49D5-9174-09C41DE3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FDFFD-CC05-4999-AB41-95A8D587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810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D43CBD-454F-4C00-8B0F-C8D86B51C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0D8CB-AB55-4F37-B590-23E99EAAD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70D7E-CBBB-483E-A80E-27B9BE58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D8C791-39F9-4B0C-A502-73422614E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041679-B09F-484F-93E7-ED9734E7F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201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C7787B-6211-4490-A115-B7676ECDE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23AB28-3BFA-423A-835B-307A4A318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630927-6EF9-457F-B36B-30B651C4A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2CD5FF-76BD-4EA4-B5AE-FB45C1B2D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EE022-55BF-4BCB-99F0-F79DE7FF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52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DA39D-DD97-46AF-ABC4-CA6C4A0E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294479-A0A9-46CD-A1AF-CA3FE3376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3241A9-0325-4375-AE08-2C12B4D0D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DA9F79-28E7-45B1-BEBD-57C9EFAA7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D4DE3A-BFC7-4086-AC4E-564938AD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F41FE1-D8A5-40EE-BFEF-2B92CA16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7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E0065-A99C-47D2-9699-34A9BFAF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D0D7F0-E380-4B6D-B91D-8D0DA76CF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3106F4-697A-4657-A577-21A9B3097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9DB1CE-FF49-4729-A14A-8242F610E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D29CDA-0BF3-49D0-87D5-A71A6F6557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EC206C-8D10-430A-95AA-5D2764FB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2166ED-26F6-4979-A7CA-EB9ABA4B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A43E20-71E4-47C3-8376-AB367D13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97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DC278-357D-44BA-A700-504EC2EE5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C6BAF8-0B7A-42B7-8170-7C7CB865E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151CC8-3B72-4C4A-9BFF-4A5940B5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9E1053-F9E2-42AD-B1FF-0F7880F77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503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3B36DB-B644-4461-8463-18DB5C9B4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17C611-9133-4A71-B5C5-C5CFEEB9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5AD5DD-3A88-424B-AA34-E0798D14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92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48971A-7ABB-4FAF-A37E-756AE878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5FE13D-4565-44FA-B445-34DEFC342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9CD75D-3F6C-44A7-B46D-F273CC61A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EB0088-B719-4B79-8FDB-79721A1EB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91462A-977B-4AE5-A7FB-19D99F14E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FFE829-D159-4C3F-A756-2E2054966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88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1942D-B5A6-4B2B-B2EC-062481271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08504C-179F-4B2E-A2E0-1598B8EEB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B0334C-A81F-4A89-9E0C-2507BBA58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207AD8-80F0-4837-9BDD-6B621B01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16097-D878-4FBB-8A83-99B3F9805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343413-CB12-4D67-9FCB-0FA13274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746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CBA57A-F91B-4B24-A758-76F85317D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C97901-A417-468C-97BB-36EE21B73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8D479B-42AA-4010-BB35-F4748923D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784E0-82C7-41DD-B33C-0C7FDF7A3535}" type="datetimeFigureOut">
              <a:rPr lang="ko-KR" altLang="en-US" smtClean="0"/>
              <a:t>2017-11-08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0FA240-6342-461E-AD95-168325D94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35FF64-E870-4B28-9E51-49BDA5239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17051-43BB-48F2-8A00-6F1025C73E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A91F5D2-53B9-44B1-A9D9-BC2858F490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8000"/>
            </a:blip>
            <a:srcRect/>
            <a:stretch>
              <a:fillRect l="-7" r="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BB95EC-7CEE-4A51-8B61-C521A2570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307" y="1212784"/>
            <a:ext cx="10911385" cy="1725328"/>
          </a:xfrm>
        </p:spPr>
        <p:txBody>
          <a:bodyPr anchor="ctr" anchorCtr="0"/>
          <a:lstStyle/>
          <a:p>
            <a:r>
              <a:rPr lang="ko-KR" altLang="en-US" dirty="0">
                <a:latin typeface="AmeriGarmnd BT" pitchFamily="2" charset="0"/>
                <a:ea typeface="a옛날사진관3" panose="02020600000000000000"/>
              </a:rPr>
              <a:t>서울시 대중교통 이용경향 분석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F93413-FA3D-4FC5-A5FE-D97D2002B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3982" y="3729695"/>
            <a:ext cx="6664036" cy="1655762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빅데이터 분석 및 시각화개론 </a:t>
            </a:r>
            <a:endParaRPr lang="en-US" altLang="ko-KR" sz="40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김정균</a:t>
            </a:r>
            <a:r>
              <a:rPr lang="en-US" altLang="ko-KR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김태연</a:t>
            </a:r>
            <a:r>
              <a:rPr lang="en-US" altLang="ko-KR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40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신경식</a:t>
            </a:r>
          </a:p>
        </p:txBody>
      </p:sp>
    </p:spTree>
    <p:extLst>
      <p:ext uri="{BB962C8B-B14F-4D97-AF65-F5344CB8AC3E}">
        <p14:creationId xmlns:p14="http://schemas.microsoft.com/office/powerpoint/2010/main" val="440846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C070E7-BB8C-45F2-971A-88CBE4B97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136" y="806789"/>
            <a:ext cx="5164754" cy="1535195"/>
          </a:xfrm>
        </p:spPr>
        <p:txBody>
          <a:bodyPr>
            <a:normAutofit/>
          </a:bodyPr>
          <a:lstStyle/>
          <a:p>
            <a:pPr algn="ctr"/>
            <a:r>
              <a:rPr lang="en-US" altLang="ko-KR" sz="9600" b="1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Q&amp;A</a:t>
            </a:r>
            <a:endParaRPr lang="ko-KR" altLang="en-US" sz="9600" b="1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486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lum/>
          </a:blip>
          <a:srcRect/>
          <a:stretch>
            <a:fillRect t="-9000" r="64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5B990E0-7DF2-4552-824B-CE01F12F5470}"/>
              </a:ext>
            </a:extLst>
          </p:cNvPr>
          <p:cNvGrpSpPr/>
          <p:nvPr/>
        </p:nvGrpSpPr>
        <p:grpSpPr>
          <a:xfrm>
            <a:off x="2981195" y="0"/>
            <a:ext cx="9210805" cy="6858000"/>
            <a:chOff x="2981195" y="0"/>
            <a:chExt cx="9210805" cy="6858000"/>
          </a:xfrm>
          <a:solidFill>
            <a:schemeClr val="bg1"/>
          </a:solidFill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A74272-5681-430F-A393-3040EF9D1391}"/>
                </a:ext>
              </a:extLst>
            </p:cNvPr>
            <p:cNvSpPr/>
            <p:nvPr/>
          </p:nvSpPr>
          <p:spPr>
            <a:xfrm>
              <a:off x="4534421" y="0"/>
              <a:ext cx="7657579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순서도: 수동 연산 6">
              <a:extLst>
                <a:ext uri="{FF2B5EF4-FFF2-40B4-BE49-F238E27FC236}">
                  <a16:creationId xmlns:a16="http://schemas.microsoft.com/office/drawing/2014/main" id="{2D890845-F229-49F4-B87F-ED1AC3E45E1B}"/>
                </a:ext>
              </a:extLst>
            </p:cNvPr>
            <p:cNvSpPr/>
            <p:nvPr/>
          </p:nvSpPr>
          <p:spPr>
            <a:xfrm>
              <a:off x="2981195" y="0"/>
              <a:ext cx="7077205" cy="6858000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2B74AD0-AF91-48D1-AFD8-731868082EA3}"/>
              </a:ext>
            </a:extLst>
          </p:cNvPr>
          <p:cNvSpPr txBox="1"/>
          <p:nvPr/>
        </p:nvSpPr>
        <p:spPr>
          <a:xfrm>
            <a:off x="3896139" y="509694"/>
            <a:ext cx="20275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목차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EAA403-42A8-452E-9323-3809BBCCEECD}"/>
              </a:ext>
            </a:extLst>
          </p:cNvPr>
          <p:cNvSpPr txBox="1"/>
          <p:nvPr/>
        </p:nvSpPr>
        <p:spPr>
          <a:xfrm>
            <a:off x="4653038" y="1861376"/>
            <a:ext cx="69419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/>
                <a:cs typeface="+mn-cs"/>
              </a:rPr>
              <a:t>주제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 소개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수집한 데이터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데이터 설명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수집할 데이터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데이터 분석 계획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데이터 시각화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Q&amp;A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n-cs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DA290E4-9499-44FE-B7FA-F1B9834737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8" r="16709" b="15059"/>
          <a:stretch/>
        </p:blipFill>
        <p:spPr>
          <a:xfrm>
            <a:off x="9210805" y="3929662"/>
            <a:ext cx="2069869" cy="260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25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41DC8-EFC8-46C6-838A-72BA65E59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23" y="270556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주제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6D0EDF-81FF-4210-B568-79040A6D3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56" y="1986817"/>
            <a:ext cx="11237687" cy="4351338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대중교통 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버스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지하철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)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의 이용객 수 분석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시간대별 인구의 </a:t>
            </a:r>
            <a:r>
              <a:rPr lang="en-US" altLang="ko-KR" sz="3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‘</a:t>
            </a:r>
            <a:r>
              <a:rPr lang="ko-KR" altLang="en-US" sz="3400" u="sng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이동 경향성</a:t>
            </a:r>
            <a:r>
              <a:rPr lang="en-US" altLang="ko-KR" sz="3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’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확인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3200" u="sng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특정 지역에 인구가 밀집되는 등의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문제점을 파악하고 다각도로 분석하여 해결방안을 모색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51131E-AD5F-4BF9-BF96-9C9286D556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13"/>
          <a:stretch/>
        </p:blipFill>
        <p:spPr>
          <a:xfrm>
            <a:off x="9811398" y="4805204"/>
            <a:ext cx="2242371" cy="192364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CD2ED0F-7D8C-4E72-A90A-271DBA381B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13"/>
          <a:stretch/>
        </p:blipFill>
        <p:spPr>
          <a:xfrm>
            <a:off x="7569027" y="4805204"/>
            <a:ext cx="2242371" cy="192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66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5A0985-5D36-4D24-9381-7FE953429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56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버스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노선별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정류장별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시간대별 승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하차 인원 정보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국토교통부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_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버스정류소정보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지하철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호선별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시간대별 승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하차 인원 정보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역코드로 지하철역 위치 조회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역코드로 지하철역별 열차 시간표 정보 검색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지하철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요일별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환승인원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지하철역의 혼잡도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출발역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및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도착역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인원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70B42C7-BEEE-43D7-B165-303655D4EC3E}"/>
              </a:ext>
            </a:extLst>
          </p:cNvPr>
          <p:cNvSpPr txBox="1">
            <a:spLocks/>
          </p:cNvSpPr>
          <p:nvPr/>
        </p:nvSpPr>
        <p:spPr>
          <a:xfrm>
            <a:off x="693023" y="270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수집한 데이터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B49832-7BF9-4793-B82D-0F428ECDC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21"/>
          <a:stretch/>
        </p:blipFill>
        <p:spPr>
          <a:xfrm>
            <a:off x="8857269" y="3979652"/>
            <a:ext cx="3202294" cy="267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43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0E270AA-FBAB-403B-AFC4-1164BE32155D}"/>
              </a:ext>
            </a:extLst>
          </p:cNvPr>
          <p:cNvSpPr txBox="1">
            <a:spLocks/>
          </p:cNvSpPr>
          <p:nvPr/>
        </p:nvSpPr>
        <p:spPr>
          <a:xfrm>
            <a:off x="693023" y="270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데이터 설명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AB986BD-99AF-48F7-8E7B-104AA4A98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55" y="1690688"/>
            <a:ext cx="10645273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버스 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노선별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정류장별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시간대별 승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하차 인원 정보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 size 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: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1,268,174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 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 Variable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: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월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노선번호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노선명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정류소 번호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역명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시간대별 승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하차 인원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</a:p>
          <a:p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국토교통부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_</a:t>
            </a:r>
            <a:r>
              <a:rPr lang="ko-KR" altLang="en-US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버스정류소정보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Variable :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정류소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x, y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좌표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정류소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ID,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정류소명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629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0E270AA-FBAB-403B-AFC4-1164BE32155D}"/>
              </a:ext>
            </a:extLst>
          </p:cNvPr>
          <p:cNvSpPr txBox="1">
            <a:spLocks/>
          </p:cNvSpPr>
          <p:nvPr/>
        </p:nvSpPr>
        <p:spPr>
          <a:xfrm>
            <a:off x="693023" y="270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데이터 설명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옛날사진관3" panose="02020600000000000000" pitchFamily="18" charset="-127"/>
              <a:ea typeface="a옛날사진관3" panose="02020600000000000000" pitchFamily="18" charset="-127"/>
              <a:cs typeface="+mj-cs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AB986BD-99AF-48F7-8E7B-104AA4A98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55" y="1596119"/>
            <a:ext cx="10645273" cy="4900773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지하철 </a:t>
            </a:r>
            <a:r>
              <a:rPr lang="ko-KR" altLang="en-US" sz="24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역별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요일별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환승인원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Variable :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환승역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45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개역의 평일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토요일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일요일 환승인원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지하철역의 혼잡도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 Size : 745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 Variable :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역명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역번호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상선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하선 여부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시간별 혼잡도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요일구분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2015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년 출발 역 및 도착 역 인원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Variable : </a:t>
            </a:r>
            <a:r>
              <a:rPr lang="ko-KR" altLang="en-US" sz="24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출발역명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도착역명</a:t>
            </a:r>
            <a:r>
              <a:rPr lang="en-US" altLang="ko-KR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/</a:t>
            </a:r>
            <a:r>
              <a:rPr lang="ko-KR" altLang="en-US" sz="24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인원</a:t>
            </a:r>
            <a:endParaRPr lang="en-US" altLang="ko-KR" sz="24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6245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C06FFFD-1089-4B98-9C93-220243AF13B8}"/>
              </a:ext>
            </a:extLst>
          </p:cNvPr>
          <p:cNvSpPr txBox="1">
            <a:spLocks/>
          </p:cNvSpPr>
          <p:nvPr/>
        </p:nvSpPr>
        <p:spPr>
          <a:xfrm>
            <a:off x="693023" y="270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수집할 데이터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E8D8BED-0168-4BC4-A478-63789B4A1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56" y="1690688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자가용 통행량 데이터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거주 인원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관광지 데이터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ACD5EC3-1FF0-4203-815D-213D104354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32" r="15633" b="13249"/>
          <a:stretch/>
        </p:blipFill>
        <p:spPr>
          <a:xfrm>
            <a:off x="7684557" y="3108959"/>
            <a:ext cx="2680743" cy="34384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13944B-D21D-4FBE-BF33-34A01A28AE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5" t="18640" r="5419" b="33877"/>
          <a:stretch/>
        </p:blipFill>
        <p:spPr>
          <a:xfrm>
            <a:off x="6429411" y="2552598"/>
            <a:ext cx="1628810" cy="87454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046621-F375-4DEF-AB61-C9BB623BCC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5" t="5170" r="14535" b="19048"/>
          <a:stretch/>
        </p:blipFill>
        <p:spPr>
          <a:xfrm>
            <a:off x="10343428" y="4282350"/>
            <a:ext cx="1245235" cy="134157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880E0FF-5269-490D-B544-6D54304617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" t="6940" r="7052" b="23400"/>
          <a:stretch/>
        </p:blipFill>
        <p:spPr>
          <a:xfrm>
            <a:off x="6096000" y="4119034"/>
            <a:ext cx="1759021" cy="141829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70F5126-BDC1-4988-BF61-6D593870638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1" t="4762" r="5345" b="18095"/>
          <a:stretch/>
        </p:blipFill>
        <p:spPr>
          <a:xfrm>
            <a:off x="9963388" y="2382304"/>
            <a:ext cx="1245235" cy="108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93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1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F4C69A-5C32-4E86-BE79-FDE0212EA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781" y="1596119"/>
            <a:ext cx="11343543" cy="5095626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승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하차 인원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환승 인원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출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·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도착 역 인원 데이터를 이용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→ 구간별 이동 인원과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열차 한 량 또는 버스 한 대 당 탑승 인원을 파악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파악한 인원을 토대로 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‘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최다 붐비는 구간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한산한 구간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’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파악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정류장과 역의 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‘GPS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정보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’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이용하여 지역별 이동 경향 확인</a:t>
            </a:r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en-US" altLang="ko-KR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0" indent="0">
              <a:buNone/>
            </a:pP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+ Extra</a:t>
            </a:r>
          </a:p>
          <a:p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자가용 통행량 데이터를 이용하여 대중교통 혼잡구간과의 상관관계 확인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특정지역 거주 인원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또는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랜드마크 유무에 따른 대중교통 탑승 인원과의 상관관계 확인</a:t>
            </a:r>
            <a:endParaRPr lang="en-US" altLang="ko-KR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endParaRPr lang="ko-KR" altLang="en-US" sz="3200" dirty="0"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4C3039A-549D-4ED9-A605-ACB56AA339A8}"/>
              </a:ext>
            </a:extLst>
          </p:cNvPr>
          <p:cNvSpPr txBox="1">
            <a:spLocks/>
          </p:cNvSpPr>
          <p:nvPr/>
        </p:nvSpPr>
        <p:spPr>
          <a:xfrm>
            <a:off x="693023" y="270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데이터 분석 계획</a:t>
            </a:r>
          </a:p>
        </p:txBody>
      </p:sp>
    </p:spTree>
    <p:extLst>
      <p:ext uri="{BB962C8B-B14F-4D97-AF65-F5344CB8AC3E}">
        <p14:creationId xmlns:p14="http://schemas.microsoft.com/office/powerpoint/2010/main" val="3747462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717AEE-AF54-4FE9-A457-F7A61640A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531" y="1238105"/>
            <a:ext cx="11112332" cy="209270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서울시 지도를 바탕으로 이동 인원에 비례한 인구의 이동을 보여준다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Java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script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기반의 </a:t>
            </a:r>
            <a:r>
              <a:rPr lang="en-US" altLang="ko-KR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D3.js </a:t>
            </a:r>
            <a:r>
              <a:rPr lang="ko-KR" altLang="en-US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라이브러리를 이용하여 동적인 정보시각화를 구현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75C416E-88CB-4270-BD35-7EE0053B6860}"/>
              </a:ext>
            </a:extLst>
          </p:cNvPr>
          <p:cNvSpPr txBox="1">
            <a:spLocks/>
          </p:cNvSpPr>
          <p:nvPr/>
        </p:nvSpPr>
        <p:spPr>
          <a:xfrm>
            <a:off x="693023" y="4874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옛날사진관3" panose="02020600000000000000" pitchFamily="18" charset="-127"/>
                <a:ea typeface="a옛날사진관3" panose="02020600000000000000" pitchFamily="18" charset="-127"/>
                <a:cs typeface="+mj-cs"/>
              </a:rPr>
              <a:t>데이터 시각화 계획</a:t>
            </a:r>
          </a:p>
        </p:txBody>
      </p:sp>
      <p:pic>
        <p:nvPicPr>
          <p:cNvPr id="5122" name="Picture 2" descr="관련 이미지">
            <a:extLst>
              <a:ext uri="{FF2B5EF4-FFF2-40B4-BE49-F238E27FC236}">
                <a16:creationId xmlns:a16="http://schemas.microsoft.com/office/drawing/2014/main" id="{57769A27-1764-4B36-B5D8-899877F733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19"/>
          <a:stretch/>
        </p:blipFill>
        <p:spPr bwMode="auto">
          <a:xfrm>
            <a:off x="0" y="4138847"/>
            <a:ext cx="12192000" cy="175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ABD8DD4-2528-48D3-9DFC-769B2C37BF2B}"/>
              </a:ext>
            </a:extLst>
          </p:cNvPr>
          <p:cNvSpPr/>
          <p:nvPr/>
        </p:nvSpPr>
        <p:spPr>
          <a:xfrm>
            <a:off x="261289" y="3908318"/>
            <a:ext cx="1150291" cy="46105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5DC26C8-159C-4A4E-8B89-2452B710ED8B}"/>
              </a:ext>
            </a:extLst>
          </p:cNvPr>
          <p:cNvSpPr/>
          <p:nvPr/>
        </p:nvSpPr>
        <p:spPr>
          <a:xfrm>
            <a:off x="379250" y="5520215"/>
            <a:ext cx="914368" cy="9143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DB4A4F5-1A69-41AB-8A42-331B41A6DBB2}"/>
              </a:ext>
            </a:extLst>
          </p:cNvPr>
          <p:cNvSpPr/>
          <p:nvPr/>
        </p:nvSpPr>
        <p:spPr>
          <a:xfrm>
            <a:off x="3838494" y="3906392"/>
            <a:ext cx="1150291" cy="46105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A47C12E-91E6-41C4-84A6-474055F2613D}"/>
              </a:ext>
            </a:extLst>
          </p:cNvPr>
          <p:cNvSpPr/>
          <p:nvPr/>
        </p:nvSpPr>
        <p:spPr>
          <a:xfrm>
            <a:off x="7424657" y="3908318"/>
            <a:ext cx="1150291" cy="46105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6F931FB-F7B6-45AA-94D5-29D27C1AF504}"/>
              </a:ext>
            </a:extLst>
          </p:cNvPr>
          <p:cNvSpPr/>
          <p:nvPr/>
        </p:nvSpPr>
        <p:spPr>
          <a:xfrm>
            <a:off x="379250" y="3680728"/>
            <a:ext cx="914368" cy="9143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B770457-92B9-420A-A0E4-320815951104}"/>
              </a:ext>
            </a:extLst>
          </p:cNvPr>
          <p:cNvSpPr/>
          <p:nvPr/>
        </p:nvSpPr>
        <p:spPr>
          <a:xfrm>
            <a:off x="4055007" y="6150450"/>
            <a:ext cx="484173" cy="4841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20F01F2-A97A-4BEF-871F-25F6171A5014}"/>
              </a:ext>
            </a:extLst>
          </p:cNvPr>
          <p:cNvSpPr/>
          <p:nvPr/>
        </p:nvSpPr>
        <p:spPr>
          <a:xfrm>
            <a:off x="7650135" y="3892118"/>
            <a:ext cx="484173" cy="48417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5D7C8AF-CC80-4446-B80F-19C373D5159A}"/>
              </a:ext>
            </a:extLst>
          </p:cNvPr>
          <p:cNvSpPr/>
          <p:nvPr/>
        </p:nvSpPr>
        <p:spPr>
          <a:xfrm>
            <a:off x="7551582" y="3680728"/>
            <a:ext cx="914368" cy="9143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2E35DE-A98B-4D2B-AEDB-C04F86D083CD}"/>
              </a:ext>
            </a:extLst>
          </p:cNvPr>
          <p:cNvSpPr/>
          <p:nvPr/>
        </p:nvSpPr>
        <p:spPr>
          <a:xfrm>
            <a:off x="3784697" y="3527188"/>
            <a:ext cx="1150291" cy="115029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6147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2.08333E-7 -0.2680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0.28971 -0.00532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79" y="-27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0.29323 -2.22222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4.44444E-6 L 0.00417 -0.3305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1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0.29323 -7.40741E-7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61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85185E-6 L 0.28972 0.00532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79" y="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2.22222E-6 L 0.00416 -0.33056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16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0.29323 -2.22222E-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61" y="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22222E-6 L 0.29167 -2.22222E-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9" grpId="2" animBg="1"/>
      <p:bldP spid="13" grpId="0" animBg="1"/>
      <p:bldP spid="13" grpId="1" animBg="1"/>
      <p:bldP spid="13" grpId="2" animBg="1"/>
      <p:bldP spid="14" grpId="0" animBg="1"/>
      <p:bldP spid="14" grpId="1" animBg="1"/>
      <p:bldP spid="15" grpId="0" animBg="1"/>
      <p:bldP spid="15" grpId="1" animBg="1"/>
      <p:bldP spid="15" grpId="2" animBg="1"/>
      <p:bldP spid="11" grpId="0" animBg="1"/>
      <p:bldP spid="11" grpId="1" animBg="1"/>
      <p:bldP spid="16" grpId="0" animBg="1"/>
      <p:bldP spid="16" grpId="1" animBg="1"/>
      <p:bldP spid="16" grpId="2" animBg="1"/>
      <p:bldP spid="17" grpId="0" animBg="1"/>
      <p:bldP spid="17" grpId="1" animBg="1"/>
      <p:bldP spid="12" grpId="0" animBg="1"/>
      <p:bldP spid="12" grpId="1" animBg="1"/>
      <p:bldP spid="12" grpId="2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355</Words>
  <Application>Microsoft Office PowerPoint</Application>
  <PresentationFormat>와이드스크린</PresentationFormat>
  <Paragraphs>67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AmeriGarmnd BT</vt:lpstr>
      <vt:lpstr>a옛날사진관3</vt:lpstr>
      <vt:lpstr>Arial</vt:lpstr>
      <vt:lpstr>Office 테마</vt:lpstr>
      <vt:lpstr>서울시 대중교통 이용경향 분석</vt:lpstr>
      <vt:lpstr>PowerPoint 프레젠테이션</vt:lpstr>
      <vt:lpstr>주제 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서울시 대중교통 이용경향 분석</dc:title>
  <dc:creator>Taeyeoun Kim</dc:creator>
  <cp:lastModifiedBy>Shinkyeongsik</cp:lastModifiedBy>
  <cp:revision>3</cp:revision>
  <dcterms:created xsi:type="dcterms:W3CDTF">2017-11-08T10:25:38Z</dcterms:created>
  <dcterms:modified xsi:type="dcterms:W3CDTF">2017-11-08T10:41:24Z</dcterms:modified>
</cp:coreProperties>
</file>

<file path=docProps/thumbnail.jpeg>
</file>